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6" r:id="rId2"/>
    <p:sldId id="262" r:id="rId3"/>
    <p:sldId id="264" r:id="rId4"/>
    <p:sldId id="265" r:id="rId5"/>
    <p:sldId id="261" r:id="rId6"/>
    <p:sldId id="267" r:id="rId7"/>
    <p:sldId id="257" r:id="rId8"/>
    <p:sldId id="260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672A339-4789-46FF-923B-75E9B4713A7D}" type="datetimeFigureOut">
              <a:rPr lang="en-US" smtClean="0"/>
              <a:t>10/21/2012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876CD1-06EE-4A4C-BAA1-2CBD41FF4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2A339-4789-46FF-923B-75E9B4713A7D}" type="datetimeFigureOut">
              <a:rPr lang="en-US" smtClean="0"/>
              <a:t>10/21/2012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876CD1-06EE-4A4C-BAA1-2CBD41FF4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2A339-4789-46FF-923B-75E9B4713A7D}" type="datetimeFigureOut">
              <a:rPr lang="en-US" smtClean="0"/>
              <a:t>10/21/2012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876CD1-06EE-4A4C-BAA1-2CBD41FF4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B4EC2-B486-4331-9A38-D6727C598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8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2A339-4789-46FF-923B-75E9B4713A7D}" type="datetimeFigureOut">
              <a:rPr lang="en-US" smtClean="0"/>
              <a:t>10/21/2012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876CD1-06EE-4A4C-BAA1-2CBD41FF45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2A339-4789-46FF-923B-75E9B4713A7D}" type="datetimeFigureOut">
              <a:rPr lang="en-US" smtClean="0"/>
              <a:t>10/21/2012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876CD1-06EE-4A4C-BAA1-2CBD41FF45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2A339-4789-46FF-923B-75E9B4713A7D}" type="datetimeFigureOut">
              <a:rPr lang="en-US" smtClean="0"/>
              <a:t>10/21/2012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876CD1-06EE-4A4C-BAA1-2CBD41FF45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2A339-4789-46FF-923B-75E9B4713A7D}" type="datetimeFigureOut">
              <a:rPr lang="en-US" smtClean="0"/>
              <a:t>10/21/2012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876CD1-06EE-4A4C-BAA1-2CBD41FF459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2A339-4789-46FF-923B-75E9B4713A7D}" type="datetimeFigureOut">
              <a:rPr lang="en-US" smtClean="0"/>
              <a:t>10/21/2012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876CD1-06EE-4A4C-BAA1-2CBD41FF4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2A339-4789-46FF-923B-75E9B4713A7D}" type="datetimeFigureOut">
              <a:rPr lang="en-US" smtClean="0"/>
              <a:t>10/21/2012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876CD1-06EE-4A4C-BAA1-2CBD41FF4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672A339-4789-46FF-923B-75E9B4713A7D}" type="datetimeFigureOut">
              <a:rPr lang="en-US" smtClean="0"/>
              <a:t>10/21/2012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876CD1-06EE-4A4C-BAA1-2CBD41FF459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672A339-4789-46FF-923B-75E9B4713A7D}" type="datetimeFigureOut">
              <a:rPr lang="en-US" smtClean="0"/>
              <a:t>10/21/2012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876CD1-06EE-4A4C-BAA1-2CBD41FF459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672A339-4789-46FF-923B-75E9B4713A7D}" type="datetimeFigureOut">
              <a:rPr lang="en-US" smtClean="0"/>
              <a:t>10/21/2012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3876CD1-06EE-4A4C-BAA1-2CBD41FF45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PRIVATE PLACE CENTER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Developing Self-regulation Skills in Young Children</a:t>
            </a:r>
          </a:p>
          <a:p>
            <a:endParaRPr lang="en-US" dirty="0" smtClean="0"/>
          </a:p>
          <a:p>
            <a:r>
              <a:rPr lang="en-US" dirty="0" smtClean="0"/>
              <a:t>Dr. CHRISTY ISBELL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09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DSC047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371" y="1481138"/>
            <a:ext cx="482325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Providing young children a place to</a:t>
            </a:r>
            <a:br>
              <a:rPr lang="en-US" sz="3600" dirty="0" smtClean="0"/>
            </a:br>
            <a:r>
              <a:rPr lang="en-US" sz="3600" dirty="0" smtClean="0"/>
              <a:t>Get Calm and Focused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97084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Private Place Center: Design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035425" cy="43434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500" dirty="0" smtClean="0"/>
              <a:t>“Womb” Space</a:t>
            </a:r>
            <a:endParaRPr lang="en-US" sz="28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Lighting</a:t>
            </a:r>
          </a:p>
          <a:p>
            <a:pPr marL="52197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500" dirty="0" smtClean="0"/>
              <a:t>Natural Lighting</a:t>
            </a:r>
          </a:p>
          <a:p>
            <a:pPr marL="52197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500" dirty="0" smtClean="0"/>
              <a:t>Low light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Visual Boundaries</a:t>
            </a:r>
          </a:p>
          <a:p>
            <a:pPr marL="52197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500" dirty="0" smtClean="0"/>
              <a:t>Uncluttered spaces</a:t>
            </a:r>
          </a:p>
          <a:p>
            <a:pPr marL="52197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500" dirty="0" smtClean="0"/>
              <a:t>Substantial dividers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Tactile</a:t>
            </a:r>
          </a:p>
          <a:p>
            <a:pPr marL="52197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500" dirty="0" smtClean="0"/>
              <a:t>Soft</a:t>
            </a:r>
          </a:p>
          <a:p>
            <a:pPr marL="52197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500" dirty="0" smtClean="0"/>
              <a:t>Comforting</a:t>
            </a:r>
          </a:p>
          <a:p>
            <a:pPr marL="52197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5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2800" dirty="0" smtClean="0"/>
          </a:p>
        </p:txBody>
      </p:sp>
      <p:pic>
        <p:nvPicPr>
          <p:cNvPr id="6" name="Picture 2" descr="C:\Users\C\AppData\Local\Microsoft\Windows\Temporary Internet Files\Content.IE5\3NS7NSWH\Closet as Private Plac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498600"/>
            <a:ext cx="3448050" cy="4597400"/>
          </a:xfrm>
          <a:noFill/>
        </p:spPr>
      </p:pic>
    </p:spTree>
    <p:extLst>
      <p:ext uri="{BB962C8B-B14F-4D97-AF65-F5344CB8AC3E}">
        <p14:creationId xmlns:p14="http://schemas.microsoft.com/office/powerpoint/2010/main" val="25457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305800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Private Place Center: How to Use 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Introduce to children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One child in center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Never used as punishment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Help child learn to effectively use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Identify/label child’s emotion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/>
              <a:t>Return child to previous activity when calm</a:t>
            </a:r>
          </a:p>
        </p:txBody>
      </p:sp>
      <p:pic>
        <p:nvPicPr>
          <p:cNvPr id="33796" name="Picture 5" descr="SI BOOK PHOTOS 08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981200"/>
            <a:ext cx="3195638" cy="4114800"/>
          </a:xfrm>
        </p:spPr>
      </p:pic>
    </p:spTree>
    <p:extLst>
      <p:ext uri="{BB962C8B-B14F-4D97-AF65-F5344CB8AC3E}">
        <p14:creationId xmlns:p14="http://schemas.microsoft.com/office/powerpoint/2010/main" val="21406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Content Placeholder 8" descr="Private Place 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7863" y="1676400"/>
            <a:ext cx="3919537" cy="4999038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Help child identify </a:t>
            </a:r>
            <a:r>
              <a:rPr lang="en-US" dirty="0" smtClean="0"/>
              <a:t>Emotions: Wheel of Choice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4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Private Place Center: Props</a:t>
            </a:r>
            <a:endParaRPr lang="en-US" dirty="0"/>
          </a:p>
        </p:txBody>
      </p:sp>
      <p:sp>
        <p:nvSpPr>
          <p:cNvPr id="30723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Large appliance box, tent or space dividers </a:t>
            </a:r>
          </a:p>
          <a:p>
            <a:pPr eaLnBrk="1" hangingPunct="1"/>
            <a:r>
              <a:rPr lang="en-US" dirty="0" smtClean="0"/>
              <a:t>Blankets</a:t>
            </a:r>
          </a:p>
          <a:p>
            <a:pPr eaLnBrk="1" hangingPunct="1"/>
            <a:r>
              <a:rPr lang="en-US" dirty="0" smtClean="0"/>
              <a:t>Pillows or bean bag chairs</a:t>
            </a:r>
          </a:p>
          <a:p>
            <a:pPr eaLnBrk="1" hangingPunct="1"/>
            <a:r>
              <a:rPr lang="en-US" dirty="0" smtClean="0"/>
              <a:t>Crib mattress or soft bedding</a:t>
            </a:r>
          </a:p>
          <a:p>
            <a:pPr eaLnBrk="1" hangingPunct="1"/>
            <a:r>
              <a:rPr lang="en-US" dirty="0" smtClean="0"/>
              <a:t>Rhythmic and soft music</a:t>
            </a:r>
          </a:p>
        </p:txBody>
      </p:sp>
      <p:sp>
        <p:nvSpPr>
          <p:cNvPr id="30724" name="Content Placeholder 6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Stuffed animals</a:t>
            </a:r>
          </a:p>
          <a:p>
            <a:pPr eaLnBrk="1" hangingPunct="1"/>
            <a:r>
              <a:rPr lang="en-US" smtClean="0"/>
              <a:t>Flashlight or string lights</a:t>
            </a:r>
          </a:p>
          <a:p>
            <a:pPr eaLnBrk="1" hangingPunct="1"/>
            <a:r>
              <a:rPr lang="en-US" smtClean="0"/>
              <a:t>Mirror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31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Cain, J. (2000). </a:t>
            </a:r>
            <a:r>
              <a:rPr lang="en-US" u="sng" smtClean="0"/>
              <a:t>The way I feel.</a:t>
            </a:r>
          </a:p>
          <a:p>
            <a:pPr eaLnBrk="1" hangingPunct="1"/>
            <a:r>
              <a:rPr lang="en-US" smtClean="0"/>
              <a:t>Seuss. (1998). </a:t>
            </a:r>
            <a:r>
              <a:rPr lang="en-US" u="sng" smtClean="0"/>
              <a:t>My many colored days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Parr, T. (2001). </a:t>
            </a:r>
            <a:r>
              <a:rPr lang="en-US" u="sng" smtClean="0"/>
              <a:t>It’s okay to be different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Carle, E. (1998). </a:t>
            </a:r>
            <a:r>
              <a:rPr lang="en-US" u="sng" smtClean="0"/>
              <a:t>The mixed up chameleon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Underwood, D. (2010). </a:t>
            </a:r>
            <a:r>
              <a:rPr lang="en-US" u="sng" smtClean="0"/>
              <a:t>The quiet book</a:t>
            </a:r>
            <a:r>
              <a:rPr lang="en-US" smtClean="0"/>
              <a:t>.</a:t>
            </a:r>
          </a:p>
          <a:p>
            <a:pPr eaLnBrk="1" hangingPunct="1"/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Books for Private Place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8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Private Place “OUTDOORS”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7" name="Content Placeholder 7" descr="Private Place 1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7800"/>
            <a:ext cx="3200400" cy="4627563"/>
          </a:xfrm>
        </p:spPr>
      </p:pic>
      <p:pic>
        <p:nvPicPr>
          <p:cNvPr id="36868" name="Content Placeholder 6" descr="Private Place 4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62200"/>
            <a:ext cx="4343400" cy="3352800"/>
          </a:xfrm>
        </p:spPr>
      </p:pic>
    </p:spTree>
    <p:extLst>
      <p:ext uri="{BB962C8B-B14F-4D97-AF65-F5344CB8AC3E}">
        <p14:creationId xmlns:p14="http://schemas.microsoft.com/office/powerpoint/2010/main" val="304286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Content Placeholder 4" descr="Private Place NAV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6138" y="1609725"/>
            <a:ext cx="6461125" cy="48466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6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186</Words>
  <Application>Microsoft Office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PRIVATE PLACE CENTER</vt:lpstr>
      <vt:lpstr>Providing young children a place to Get Calm and Focused</vt:lpstr>
      <vt:lpstr>Private Place Center: Design</vt:lpstr>
      <vt:lpstr>Private Place Center: How to Use </vt:lpstr>
      <vt:lpstr>Help child identify Emotions: Wheel of Choice</vt:lpstr>
      <vt:lpstr>Private Place Center: Props</vt:lpstr>
      <vt:lpstr>Books for Private Place </vt:lpstr>
      <vt:lpstr>Private Place “OUTDOORS”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PRIVATE PLACE CENTER</dc:title>
  <dc:creator>Christy</dc:creator>
  <cp:lastModifiedBy>Christy</cp:lastModifiedBy>
  <cp:revision>5</cp:revision>
  <dcterms:created xsi:type="dcterms:W3CDTF">2012-10-15T17:44:48Z</dcterms:created>
  <dcterms:modified xsi:type="dcterms:W3CDTF">2012-10-21T13:16:12Z</dcterms:modified>
</cp:coreProperties>
</file>